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72" r:id="rId5"/>
    <p:sldId id="282" r:id="rId6"/>
    <p:sldId id="274" r:id="rId7"/>
    <p:sldId id="273" r:id="rId8"/>
    <p:sldId id="261" r:id="rId9"/>
    <p:sldId id="276" r:id="rId10"/>
    <p:sldId id="277" r:id="rId11"/>
    <p:sldId id="278" r:id="rId12"/>
    <p:sldId id="264" r:id="rId13"/>
    <p:sldId id="279" r:id="rId14"/>
    <p:sldId id="283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FAFD"/>
    <a:srgbClr val="FFFF99"/>
    <a:srgbClr val="FFFF66"/>
    <a:srgbClr val="CC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>
        <p:scale>
          <a:sx n="60" d="100"/>
          <a:sy n="60" d="100"/>
        </p:scale>
        <p:origin x="-984" y="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2"/>
    </p:cViewPr>
  </p:sorterViewPr>
  <p:notesViewPr>
    <p:cSldViewPr>
      <p:cViewPr varScale="1">
        <p:scale>
          <a:sx n="41" d="100"/>
          <a:sy n="41" d="100"/>
        </p:scale>
        <p:origin x="-2347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38BCB-4662-4E23-BEBC-70C9B134D1E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D36FA-30CB-4A4F-AB8B-F3633F5D1B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D36FA-30CB-4A4F-AB8B-F3633F5D1BF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D36FA-30CB-4A4F-AB8B-F3633F5D1BF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D36FA-30CB-4A4F-AB8B-F3633F5D1BF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1D311-CD40-49D9-BEFE-C2C31EEC2BA8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BA2E1-581A-4C79-BB10-9F8F9E728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gdenasnet.ru/photo/7301.jpg" TargetMode="External"/><Relationship Id="rId3" Type="http://schemas.openxmlformats.org/officeDocument/2006/relationships/hyperlink" Target="http://office.microsoft.com/ru-ru/images/results.aspx?qu=%D0%B6%D0%B5%D0%BD%D1%89%D0%B8%D0%BD%D1%8B+%D1%83%D1%87%D0%B8%D1%82%D0%B5%D0%BB%D1%8F&amp;ex=1" TargetMode="External"/><Relationship Id="rId7" Type="http://schemas.openxmlformats.org/officeDocument/2006/relationships/hyperlink" Target="http://i5.ifrype.com/zip/lv/020/945/4020945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tolovay.ru/uploads/posts/201003/1267791839_shkolnaya_stolovaya_7.jpg" TargetMode="External"/><Relationship Id="rId5" Type="http://schemas.openxmlformats.org/officeDocument/2006/relationships/hyperlink" Target="http://office.microsoft.com/ru-ru/images/results.aspx?qu=MP900433146&amp;ex=1" TargetMode="External"/><Relationship Id="rId4" Type="http://schemas.openxmlformats.org/officeDocument/2006/relationships/hyperlink" Target="http://office.microsoft.com/ru-ru/images/results.aspx?qu=MP900405182&amp;ex=1" TargetMode="External"/><Relationship Id="rId9" Type="http://schemas.openxmlformats.org/officeDocument/2006/relationships/hyperlink" Target="http://i026.radikal.ru/0911/a4/7387bdb5a8bf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2976" y="1357298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1785926"/>
            <a:ext cx="5402697" cy="19234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Our dream school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4744" y="2500306"/>
            <a:ext cx="356168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Авторы</a:t>
            </a:r>
            <a:r>
              <a:rPr lang="ru-RU" dirty="0" smtClean="0">
                <a:solidFill>
                  <a:srgbClr val="7030A0"/>
                </a:solidFill>
              </a:rPr>
              <a:t> работы: </a:t>
            </a:r>
            <a:r>
              <a:rPr lang="ru-RU" dirty="0" err="1" smtClean="0">
                <a:solidFill>
                  <a:srgbClr val="7030A0"/>
                </a:solidFill>
              </a:rPr>
              <a:t>Склемина</a:t>
            </a:r>
            <a:r>
              <a:rPr lang="ru-RU" dirty="0" smtClean="0">
                <a:solidFill>
                  <a:srgbClr val="7030A0"/>
                </a:solidFill>
              </a:rPr>
              <a:t> Катя,</a:t>
            </a:r>
          </a:p>
          <a:p>
            <a:r>
              <a:rPr lang="ru-RU" dirty="0" err="1" smtClean="0">
                <a:solidFill>
                  <a:srgbClr val="7030A0"/>
                </a:solidFill>
              </a:rPr>
              <a:t>Калиногорская</a:t>
            </a:r>
            <a:r>
              <a:rPr lang="ru-RU" dirty="0" smtClean="0">
                <a:solidFill>
                  <a:srgbClr val="7030A0"/>
                </a:solidFill>
              </a:rPr>
              <a:t> Кристина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Р</a:t>
            </a:r>
            <a:r>
              <a:rPr lang="ru-RU" sz="2400" dirty="0" smtClean="0">
                <a:solidFill>
                  <a:srgbClr val="7030A0"/>
                </a:solidFill>
              </a:rPr>
              <a:t>уководитель</a:t>
            </a:r>
            <a:r>
              <a:rPr lang="ru-RU" dirty="0" smtClean="0">
                <a:solidFill>
                  <a:srgbClr val="7030A0"/>
                </a:solidFill>
              </a:rPr>
              <a:t>: </a:t>
            </a:r>
            <a:r>
              <a:rPr lang="ru-RU" dirty="0" err="1" smtClean="0">
                <a:solidFill>
                  <a:srgbClr val="7030A0"/>
                </a:solidFill>
              </a:rPr>
              <a:t>Кирушева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Надежда Яковлевна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МОУ «</a:t>
            </a:r>
            <a:r>
              <a:rPr lang="ru-RU" dirty="0" err="1" smtClean="0">
                <a:solidFill>
                  <a:srgbClr val="7030A0"/>
                </a:solidFill>
              </a:rPr>
              <a:t>Ижемская</a:t>
            </a:r>
            <a:r>
              <a:rPr lang="ru-RU" dirty="0" smtClean="0">
                <a:solidFill>
                  <a:srgbClr val="7030A0"/>
                </a:solidFill>
              </a:rPr>
              <a:t> СОШ»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Республика Коми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Comic Sans MS" pitchFamily="66" charset="0"/>
              </a:rPr>
              <a:t>Timetable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00034" y="1643050"/>
          <a:ext cx="82296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Monday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English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Literature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Russian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History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Drama</a:t>
                      </a:r>
                    </a:p>
                    <a:p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Maths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Tuesday</a:t>
                      </a:r>
                    </a:p>
                    <a:p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Maths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Music</a:t>
                      </a:r>
                    </a:p>
                    <a:p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Russin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Art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PE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Wednesday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Literature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History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Science</a:t>
                      </a:r>
                    </a:p>
                    <a:p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Maths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00B050"/>
                          </a:solidFill>
                        </a:rPr>
                        <a:t>Russin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PE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Thursday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Geography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Literature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Art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Science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Maths</a:t>
                      </a:r>
                      <a:endParaRPr lang="en-US" b="1" baseline="0" dirty="0" smtClean="0">
                        <a:solidFill>
                          <a:srgbClr val="00B05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Russian language</a:t>
                      </a:r>
                    </a:p>
                    <a:p>
                      <a:endParaRPr lang="ru-RU" dirty="0"/>
                    </a:p>
                  </a:txBody>
                  <a:tcPr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Friday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English language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Maths</a:t>
                      </a:r>
                      <a:endParaRPr lang="en-US" b="1" baseline="0" dirty="0" smtClean="0">
                        <a:solidFill>
                          <a:srgbClr val="00B05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Science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History</a:t>
                      </a:r>
                    </a:p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5. Drama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Saturday</a:t>
                      </a: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The day of excursions </a:t>
                      </a: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Projects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Day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Comic Sans MS" pitchFamily="66" charset="0"/>
              </a:rPr>
              <a:t>We should follow the rules: </a:t>
            </a:r>
            <a:endParaRPr lang="ru-RU" sz="3600" b="1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102225" y="1535113"/>
            <a:ext cx="4041775" cy="639762"/>
          </a:xfrm>
        </p:spPr>
        <p:txBody>
          <a:bodyPr/>
          <a:lstStyle/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</a:rPr>
              <a:t> 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929190" y="1500174"/>
            <a:ext cx="3857652" cy="4572024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        For teachers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Be always happy.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Be always in a good mood.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Wear a nice uniform.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Travel  to different countries.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Be ready to help pupils.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571472" y="1500174"/>
            <a:ext cx="3857652" cy="4572024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FF0000"/>
                </a:solidFill>
              </a:rPr>
              <a:t>            FOR PUPILS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Come to school on time.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Be polite.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Do your best.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Wear a  uniform.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Discuss your problems with a social teacher.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</a:rPr>
              <a:t>School is not only classes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66"/>
          </a:solidFill>
          <a:ln w="50800">
            <a:solidFill>
              <a:srgbClr val="00B050"/>
            </a:solidFill>
            <a:prstDash val="sysDot"/>
            <a:bevel/>
          </a:ln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There are different Clubs at our school: the English Club, the Pets Lovers Club, the Young Journalists Club, Computing  Club, Sports Club and many others.</a:t>
            </a:r>
          </a:p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We arrange parties, discos.</a:t>
            </a:r>
          </a:p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We go to the museum.</a:t>
            </a:r>
          </a:p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We go to different cities and towns of our country.  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1771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 l="35515" t="30936" r="25420"/>
          <a:stretch>
            <a:fillRect/>
          </a:stretch>
        </p:blipFill>
        <p:spPr>
          <a:xfrm>
            <a:off x="2285984" y="2714620"/>
            <a:ext cx="2357438" cy="312578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Выноска-облако 7"/>
          <p:cNvSpPr/>
          <p:nvPr/>
        </p:nvSpPr>
        <p:spPr>
          <a:xfrm rot="21155266">
            <a:off x="1968563" y="532570"/>
            <a:ext cx="2842873" cy="1908188"/>
          </a:xfrm>
          <a:prstGeom prst="cloud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Do you like our school, Christine?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643570" y="571480"/>
            <a:ext cx="3207819" cy="1844803"/>
          </a:xfrm>
          <a:prstGeom prst="cloud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Yes, of course, Kate</a:t>
            </a:r>
            <a:r>
              <a:rPr lang="en-US" dirty="0" smtClean="0">
                <a:solidFill>
                  <a:srgbClr val="002060"/>
                </a:solidFill>
              </a:rPr>
              <a:t>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кристи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2714620"/>
            <a:ext cx="2181240" cy="300039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4678" y="857232"/>
            <a:ext cx="51435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Our dream school is nice and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cool,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It is pleasant to go to this school.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The classrooms are nice and cozy,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The teachers are clever,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The pupils are witty.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We should follow the rules:</a:t>
            </a:r>
            <a:b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Comic Sans MS" pitchFamily="66" charset="0"/>
              </a:rPr>
              <a:t>Be polite and kind at school!</a:t>
            </a:r>
            <a:endParaRPr lang="ru-RU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842968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Использованные ресурсы</a:t>
            </a:r>
            <a:r>
              <a:rPr lang="en-US" dirty="0" smtClean="0"/>
              <a:t>: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http://office.microsoft.com/ru-ru/images/results.aspx?qu=%D0%B6%D0%B5%D0%BD%D1%89%D0%B8%D0%BD%D1%8B+%D1%83%D1%87%D0%B8%D1%82%D0%B5%D0%BB%D1%8F&amp;ex=1#ai:MP900430493|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4"/>
              </a:rPr>
              <a:t>http://office.microsoft.com/ru-ru/images/results.aspx?qu=MP900405182&amp;ex=1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5"/>
              </a:rPr>
              <a:t>http://office.microsoft.com/ru-ru/images/results.aspx?qu=MP900433146&amp;ex=1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6"/>
              </a:rPr>
              <a:t>http://www.stolovay.ru/uploads/posts/201003/1267791839_shkolnaya_stolovaya_7.jpg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7"/>
              </a:rPr>
              <a:t>http://i5.ifrype.com/zip/lv/020/945/4020945.jpg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8"/>
              </a:rPr>
              <a:t>http://gdenasnet.ru/photo/7301.jpg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9"/>
              </a:rPr>
              <a:t>http://i026.radikal.ru/0911/a4/7387bdb5a8bf.png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Фотографии авторов проекта из  личных архивов ( публикуются по согласию их родителей)</a:t>
            </a:r>
          </a:p>
          <a:p>
            <a:pPr marL="342900" indent="-342900">
              <a:buAutoNum type="arabicPeriod"/>
            </a:pPr>
            <a:r>
              <a:rPr lang="ru-RU" dirty="0" smtClean="0"/>
              <a:t>Рисунки выполнены в программе </a:t>
            </a:r>
            <a:r>
              <a:rPr lang="en-US" dirty="0" smtClean="0"/>
              <a:t>Paint </a:t>
            </a:r>
            <a:r>
              <a:rPr lang="ru-RU" dirty="0" smtClean="0"/>
              <a:t>авторами проекта.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5929330"/>
            <a:ext cx="55386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 smtClean="0">
                <a:solidFill>
                  <a:srgbClr val="002060"/>
                </a:solidFill>
                <a:latin typeface="Comic Sans MS" pitchFamily="66" charset="0"/>
              </a:rPr>
              <a:t>OUR</a:t>
            </a:r>
            <a:r>
              <a:rPr lang="ru-RU" sz="2000" i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latin typeface="Comic Sans MS" pitchFamily="66" charset="0"/>
              </a:rPr>
              <a:t>DREAM SCHOOL IS NICE AND COOL </a:t>
            </a:r>
            <a:endParaRPr lang="ru-RU" sz="2000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5214950"/>
            <a:ext cx="2214578" cy="428628"/>
          </a:xfrm>
        </p:spPr>
        <p:txBody>
          <a:bodyPr>
            <a:normAutofit/>
          </a:bodyPr>
          <a:lstStyle/>
          <a:p>
            <a:r>
              <a:rPr lang="en-US" sz="2000" i="1" dirty="0" smtClean="0">
                <a:solidFill>
                  <a:srgbClr val="0070C0"/>
                </a:solidFill>
              </a:rPr>
              <a:t>Our school bus</a:t>
            </a:r>
            <a:endParaRPr lang="ru-RU" sz="2000" i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675997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5643578"/>
            <a:ext cx="7985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The bus is big and nice. It takes the pupils to school, because we live far from school.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071546"/>
            <a:ext cx="5758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It is pleasant to go to this school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1071547"/>
            <a:ext cx="7786742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Comic Sans MS" pitchFamily="66" charset="0"/>
                <a:cs typeface="Mongolian Baiti" pitchFamily="66" charset="0"/>
              </a:rPr>
              <a:t>Our  school is a two storey building. There are many classrooms, gyms, a café, a library, a swimming pool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Mongolian Baiti" pitchFamily="66" charset="0"/>
              </a:rPr>
              <a:t>.</a:t>
            </a:r>
          </a:p>
        </p:txBody>
      </p:sp>
      <p:pic>
        <p:nvPicPr>
          <p:cNvPr id="5" name="Рисунок 4" descr="73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000372"/>
            <a:ext cx="4238628" cy="2829284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The school café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1267791839_shkolnaya_stolovaya_7.jpg"/>
          <p:cNvPicPr>
            <a:picLocks noChangeAspect="1"/>
          </p:cNvPicPr>
          <p:nvPr/>
        </p:nvPicPr>
        <p:blipFill>
          <a:blip r:embed="rId2"/>
          <a:srcRect b="13761"/>
          <a:stretch>
            <a:fillRect/>
          </a:stretch>
        </p:blipFill>
        <p:spPr>
          <a:xfrm>
            <a:off x="2500298" y="1214422"/>
            <a:ext cx="4000504" cy="258367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357290" y="4500570"/>
            <a:ext cx="630172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We have meals in the café.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 It has a rich choice of tasty dishes.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1000108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Mongolian Baiti" pitchFamily="66" charset="0"/>
              </a:rPr>
              <a:t>There is a small Zoo, where different animals live. We care about animals, feed them, play with them. We have lessons of Biology there sometimes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user\Downloads\MP9004051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786058"/>
            <a:ext cx="6400800" cy="3657600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4786322"/>
            <a:ext cx="7286676" cy="15255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latin typeface="Mongolian Baiti" pitchFamily="66" charset="0"/>
                <a:cs typeface="Mongolian Baiti" pitchFamily="66" charset="0"/>
              </a:rPr>
              <a:t>    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  <a:cs typeface="Mongolian Baiti" pitchFamily="66" charset="0"/>
              </a:rPr>
              <a:t>There is a winter garden in the yard. There are exotic plants from different countries.</a:t>
            </a:r>
          </a:p>
          <a:p>
            <a:endParaRPr lang="ru-RU" dirty="0"/>
          </a:p>
        </p:txBody>
      </p:sp>
      <p:pic>
        <p:nvPicPr>
          <p:cNvPr id="4" name="Рисунок 3" descr="40209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071546"/>
            <a:ext cx="4876800" cy="3657600"/>
          </a:xfrm>
          <a:prstGeom prst="round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accent5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ласс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8752"/>
            <a:ext cx="9144000" cy="41404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785794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                  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Our dream English classroom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929330"/>
            <a:ext cx="8657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The classroom is nice and cozy. There is an interactive board, computers or </a:t>
            </a:r>
            <a:r>
              <a:rPr lang="en-US" b="1" dirty="0" err="1" smtClean="0">
                <a:solidFill>
                  <a:srgbClr val="00B050"/>
                </a:solidFill>
              </a:rPr>
              <a:t>netbooks</a:t>
            </a:r>
            <a:r>
              <a:rPr lang="en-US" b="1" dirty="0" smtClean="0">
                <a:solidFill>
                  <a:srgbClr val="00B050"/>
                </a:solidFill>
              </a:rPr>
              <a:t>. We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do tests on line, we communicate with kids from all parts of the world. . 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143000"/>
            <a:ext cx="8186738" cy="4983163"/>
          </a:xfrm>
          <a:noFill/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In our dream school all the teachers are kind, nice and fair. They give interesting lessons. The teachers are very fond of children and  polite. They know a lot of interesting things, they use new methods of teaching.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500042"/>
            <a:ext cx="6035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The teachers are nice and fair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MP9004304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3786190"/>
            <a:ext cx="2643206" cy="2643206"/>
          </a:xfrm>
          <a:prstGeom prst="round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492</Words>
  <Application>Microsoft Office PowerPoint</Application>
  <PresentationFormat>Экран (4:3)</PresentationFormat>
  <Paragraphs>102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Our school bus</vt:lpstr>
      <vt:lpstr>Слайд 4</vt:lpstr>
      <vt:lpstr>The school café </vt:lpstr>
      <vt:lpstr>Слайд 6</vt:lpstr>
      <vt:lpstr>Слайд 7</vt:lpstr>
      <vt:lpstr>Слайд 8</vt:lpstr>
      <vt:lpstr>Слайд 9</vt:lpstr>
      <vt:lpstr>Timetable </vt:lpstr>
      <vt:lpstr>We should follow the rules: </vt:lpstr>
      <vt:lpstr>School is not only classes</vt:lpstr>
      <vt:lpstr>Слайд 13</vt:lpstr>
      <vt:lpstr>Слайд 14</vt:lpstr>
      <vt:lpstr>Слайд 15</vt:lpstr>
    </vt:vector>
  </TitlesOfParts>
  <Company>Ижемская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I would like to go </dc:title>
  <dc:creator>ученик</dc:creator>
  <cp:lastModifiedBy>user</cp:lastModifiedBy>
  <cp:revision>35</cp:revision>
  <dcterms:created xsi:type="dcterms:W3CDTF">2011-11-08T11:14:09Z</dcterms:created>
  <dcterms:modified xsi:type="dcterms:W3CDTF">2011-11-27T06:46:18Z</dcterms:modified>
</cp:coreProperties>
</file>